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1" r:id="rId6"/>
    <p:sldId id="265" r:id="rId7"/>
    <p:sldId id="263" r:id="rId8"/>
    <p:sldId id="264" r:id="rId9"/>
    <p:sldId id="259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637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19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233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5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615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9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0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47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593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45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56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38B1-B957-4D3F-B84E-1797EBA5305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8278F-F9DE-4192-838D-9DF1755F8C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112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ru-RU" sz="6600" b="1" i="1" dirty="0" smtClean="0"/>
              <a:t>Межнациональные шахматы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11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ru-RU" sz="6600" b="1" i="1" dirty="0" smtClean="0"/>
              <a:t>СПАСИБО ЗА ВНИМАНИЕ!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48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2217"/>
            <a:ext cx="9144000" cy="1363950"/>
          </a:xfrm>
        </p:spPr>
        <p:txBody>
          <a:bodyPr anchor="ctr">
            <a:normAutofit/>
          </a:bodyPr>
          <a:lstStyle/>
          <a:p>
            <a:r>
              <a:rPr lang="ru-RU" sz="6600" b="1" i="1" dirty="0" smtClean="0"/>
              <a:t>Цель проекта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654234"/>
            <a:ext cx="9144000" cy="2443942"/>
          </a:xfrm>
        </p:spPr>
        <p:txBody>
          <a:bodyPr/>
          <a:lstStyle/>
          <a:p>
            <a:r>
              <a:rPr lang="ru-RU" dirty="0" smtClean="0">
                <a:solidFill>
                  <a:srgbClr val="22271E"/>
                </a:solidFill>
              </a:rPr>
              <a:t>1. Проведение </a:t>
            </a:r>
            <a:r>
              <a:rPr lang="ru-RU" dirty="0">
                <a:solidFill>
                  <a:srgbClr val="22271E"/>
                </a:solidFill>
              </a:rPr>
              <a:t>четырех шахматных турниров с целью содействия укреплению межкультурной коммуникации народов;</a:t>
            </a:r>
            <a:endParaRPr lang="en-US" dirty="0">
              <a:solidFill>
                <a:srgbClr val="22271E"/>
              </a:solidFill>
            </a:endParaRPr>
          </a:p>
          <a:p>
            <a:r>
              <a:rPr lang="ru-RU" dirty="0" smtClean="0">
                <a:solidFill>
                  <a:srgbClr val="22271E"/>
                </a:solidFill>
              </a:rPr>
              <a:t>2. Развитие </a:t>
            </a:r>
            <a:r>
              <a:rPr lang="ru-RU" dirty="0">
                <a:solidFill>
                  <a:srgbClr val="22271E"/>
                </a:solidFill>
              </a:rPr>
              <a:t>дружеских межнациональных отношении между школьниками, студентами, молодежью </a:t>
            </a:r>
            <a:endParaRPr lang="en-US" dirty="0">
              <a:solidFill>
                <a:srgbClr val="22271E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3264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589" y="324196"/>
            <a:ext cx="10191404" cy="2269375"/>
          </a:xfrm>
        </p:spPr>
        <p:txBody>
          <a:bodyPr anchor="ctr">
            <a:normAutofit/>
          </a:bodyPr>
          <a:lstStyle/>
          <a:p>
            <a:r>
              <a:rPr lang="ru-RU" sz="6600" b="1" i="1" dirty="0" smtClean="0"/>
              <a:t>Кто же </a:t>
            </a:r>
            <a:r>
              <a:rPr lang="ru-RU" sz="6600" b="1" i="1" dirty="0"/>
              <a:t>присутствовал </a:t>
            </a:r>
            <a:r>
              <a:rPr lang="ru-RU" sz="6600" b="1" i="1" dirty="0" smtClean="0"/>
              <a:t>?!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820487"/>
            <a:ext cx="6306589" cy="2543695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3200" dirty="0" smtClean="0">
                <a:solidFill>
                  <a:srgbClr val="22271E"/>
                </a:solidFill>
              </a:rPr>
              <a:t>Дети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200" dirty="0" smtClean="0">
                <a:solidFill>
                  <a:srgbClr val="22271E"/>
                </a:solidFill>
              </a:rPr>
              <a:t>Студенты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200" dirty="0" smtClean="0">
                <a:solidFill>
                  <a:srgbClr val="22271E"/>
                </a:solidFill>
              </a:rPr>
              <a:t> Молодёжь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200" dirty="0" smtClean="0">
                <a:solidFill>
                  <a:srgbClr val="22271E"/>
                </a:solidFill>
              </a:rPr>
              <a:t> </a:t>
            </a:r>
            <a:r>
              <a:rPr lang="ru-RU" sz="3200" dirty="0">
                <a:solidFill>
                  <a:srgbClr val="22271E"/>
                </a:solidFill>
              </a:rPr>
              <a:t>С</a:t>
            </a:r>
            <a:r>
              <a:rPr lang="ru-RU" sz="3200" dirty="0" smtClean="0">
                <a:solidFill>
                  <a:srgbClr val="22271E"/>
                </a:solidFill>
              </a:rPr>
              <a:t>емьи </a:t>
            </a:r>
            <a:r>
              <a:rPr lang="ru-RU" sz="3200" dirty="0">
                <a:solidFill>
                  <a:srgbClr val="22271E"/>
                </a:solidFill>
              </a:rPr>
              <a:t>разных </a:t>
            </a:r>
            <a:r>
              <a:rPr lang="ru-RU" sz="3200" dirty="0" smtClean="0">
                <a:solidFill>
                  <a:srgbClr val="22271E"/>
                </a:solidFill>
              </a:rPr>
              <a:t>национальностей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200" dirty="0" smtClean="0">
                <a:solidFill>
                  <a:srgbClr val="22271E"/>
                </a:solidFill>
              </a:rPr>
              <a:t>Люди преклонного возраста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3200" dirty="0" smtClean="0">
                <a:solidFill>
                  <a:srgbClr val="22271E"/>
                </a:solidFill>
              </a:rPr>
              <a:t>Ветераны спорта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2439" y="1820487"/>
            <a:ext cx="2256906" cy="1504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5310" y="1900381"/>
            <a:ext cx="2367744" cy="1578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7445" y="5081546"/>
            <a:ext cx="2818014" cy="1878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0749" y="4172990"/>
            <a:ext cx="2852305" cy="19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3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2217"/>
            <a:ext cx="9144000" cy="1588394"/>
          </a:xfrm>
        </p:spPr>
        <p:txBody>
          <a:bodyPr anchor="ctr">
            <a:normAutofit/>
          </a:bodyPr>
          <a:lstStyle/>
          <a:p>
            <a:r>
              <a:rPr lang="ru-RU" sz="6600" b="1" i="1" dirty="0" smtClean="0"/>
              <a:t>Для чего?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91" y="1529542"/>
            <a:ext cx="10313009" cy="5170516"/>
          </a:xfrm>
        </p:spPr>
        <p:txBody>
          <a:bodyPr>
            <a:normAutofit fontScale="55000" lnSpcReduction="20000"/>
          </a:bodyPr>
          <a:lstStyle/>
          <a:p>
            <a:r>
              <a:rPr lang="ru-RU" sz="5100" dirty="0">
                <a:solidFill>
                  <a:srgbClr val="000000"/>
                </a:solidFill>
              </a:rPr>
              <a:t>В Нижнем Новгороде живут представители разных национальностей</a:t>
            </a:r>
            <a:r>
              <a:rPr lang="ru-RU" sz="51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ru-RU" sz="5100" dirty="0" smtClean="0">
                <a:solidFill>
                  <a:srgbClr val="000000"/>
                </a:solidFill>
              </a:rPr>
              <a:t> </a:t>
            </a:r>
            <a:r>
              <a:rPr lang="ru-RU" sz="5100" dirty="0">
                <a:solidFill>
                  <a:srgbClr val="000000"/>
                </a:solidFill>
              </a:rPr>
              <a:t>К сожалению в городе не </a:t>
            </a:r>
            <a:r>
              <a:rPr lang="ru-RU" sz="5100" dirty="0" smtClean="0">
                <a:solidFill>
                  <a:srgbClr val="000000"/>
                </a:solidFill>
              </a:rPr>
              <a:t>проводились </a:t>
            </a:r>
            <a:r>
              <a:rPr lang="ru-RU" sz="5100" dirty="0">
                <a:solidFill>
                  <a:srgbClr val="000000"/>
                </a:solidFill>
              </a:rPr>
              <a:t>межнациональные  настольные </a:t>
            </a:r>
            <a:r>
              <a:rPr lang="ru-RU" sz="5100" dirty="0" smtClean="0">
                <a:solidFill>
                  <a:srgbClr val="000000"/>
                </a:solidFill>
              </a:rPr>
              <a:t>игры, а точнее шахматы, где </a:t>
            </a:r>
            <a:r>
              <a:rPr lang="ru-RU" sz="5100" dirty="0">
                <a:solidFill>
                  <a:srgbClr val="000000"/>
                </a:solidFill>
              </a:rPr>
              <a:t>школьники, студенты и все желающие разных национальностей сидя и играя за столом могли бы приобщится к культуре и традициям друг друга</a:t>
            </a:r>
            <a:r>
              <a:rPr lang="ru-RU" sz="51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ru-RU" sz="5100" dirty="0" smtClean="0">
                <a:solidFill>
                  <a:srgbClr val="000000"/>
                </a:solidFill>
              </a:rPr>
              <a:t>Ведь по нашему мнению именно игра в шахматы это тихий шаг вперед и собранность ума!</a:t>
            </a:r>
          </a:p>
          <a:p>
            <a:r>
              <a:rPr lang="ru-RU" sz="5100" dirty="0" smtClean="0"/>
              <a:t>«Высказать </a:t>
            </a:r>
            <a:r>
              <a:rPr lang="ru-RU" sz="5100" dirty="0"/>
              <a:t>мнение значит как бы подвинуть пешку в шахматной игре: пешка может погибнуть, но партия начинается и может быть </a:t>
            </a:r>
            <a:r>
              <a:rPr lang="ru-RU" sz="5100" dirty="0" smtClean="0"/>
              <a:t>выиграна» Иоганн </a:t>
            </a:r>
            <a:r>
              <a:rPr lang="ru-RU" sz="5100" dirty="0" err="1" smtClean="0"/>
              <a:t>Гётте</a:t>
            </a:r>
            <a:r>
              <a:rPr lang="ru-RU" sz="5100" dirty="0" smtClean="0"/>
              <a:t> Немецкий поэт </a:t>
            </a:r>
            <a:r>
              <a:rPr lang="ru-RU" sz="5100" dirty="0"/>
              <a:t/>
            </a:r>
            <a:br>
              <a:rPr lang="ru-RU" sz="5100" dirty="0"/>
            </a:br>
            <a:r>
              <a:rPr lang="ru-RU" sz="5100" dirty="0"/>
              <a:t/>
            </a:r>
            <a:br>
              <a:rPr lang="ru-RU" sz="5100" dirty="0"/>
            </a:br>
            <a:endParaRPr lang="ru-RU" sz="51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79" y="5175134"/>
            <a:ext cx="2405842" cy="1603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9514" y="5090621"/>
            <a:ext cx="2414155" cy="160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51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5760"/>
            <a:ext cx="9144000" cy="2111433"/>
          </a:xfrm>
        </p:spPr>
        <p:txBody>
          <a:bodyPr anchor="ctr">
            <a:normAutofit/>
          </a:bodyPr>
          <a:lstStyle/>
          <a:p>
            <a:r>
              <a:rPr lang="ru-RU" sz="6600" b="1" i="1" dirty="0" smtClean="0"/>
              <a:t>Задачи которые мы реализовали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378" y="2294313"/>
            <a:ext cx="7971906" cy="354953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Сегодня как никогда важно объединиться, проявить доброту и толерантность друг к другу. </a:t>
            </a:r>
            <a:endParaRPr lang="ru-RU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</a:rPr>
              <a:t>Мы реализовали для  представителей </a:t>
            </a:r>
            <a:r>
              <a:rPr lang="ru-RU" dirty="0">
                <a:solidFill>
                  <a:srgbClr val="000000"/>
                </a:solidFill>
              </a:rPr>
              <a:t>всех национальностей г. Нижнего </a:t>
            </a:r>
            <a:r>
              <a:rPr lang="ru-RU" dirty="0" smtClean="0">
                <a:solidFill>
                  <a:srgbClr val="000000"/>
                </a:solidFill>
              </a:rPr>
              <a:t>Новгорода и предложили всем жителям нашего прекрасного города  от малого до великого, разного социального статуса,  </a:t>
            </a:r>
            <a:r>
              <a:rPr lang="ru-RU" dirty="0">
                <a:solidFill>
                  <a:srgbClr val="000000"/>
                </a:solidFill>
              </a:rPr>
              <a:t>сыграть в турнирах по шахматам. </a:t>
            </a:r>
            <a:endParaRPr lang="ru-RU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</a:rPr>
              <a:t>Ведь нам это позволило узнать </a:t>
            </a:r>
            <a:r>
              <a:rPr lang="ru-RU" dirty="0">
                <a:solidFill>
                  <a:srgbClr val="000000"/>
                </a:solidFill>
              </a:rPr>
              <a:t>друг друга, стереть границы и показать настоящую межнациональную дружбу.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9229" y="1668198"/>
            <a:ext cx="3502084" cy="2012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662" y="3860453"/>
            <a:ext cx="3672104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545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57447"/>
            <a:ext cx="9144000" cy="3152516"/>
          </a:xfrm>
        </p:spPr>
        <p:txBody>
          <a:bodyPr anchor="ctr">
            <a:noAutofit/>
          </a:bodyPr>
          <a:lstStyle/>
          <a:p>
            <a:r>
              <a:rPr lang="ru-RU" sz="4400" b="1" i="1" dirty="0" smtClean="0"/>
              <a:t>На каждом турнире для каждого участника было организовано чаепитие и вручены грамоты за участие и для победителей ценные призы, подарки и дипломы</a:t>
            </a:r>
            <a:endParaRPr lang="ru-RU" sz="4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933" y="5071225"/>
            <a:ext cx="2680162" cy="1786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" y="4223875"/>
            <a:ext cx="2783127" cy="1786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4765" y="4984173"/>
            <a:ext cx="2788227" cy="1858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9959" y="4238884"/>
            <a:ext cx="1181177" cy="17717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5580705" y="4045469"/>
            <a:ext cx="2801041" cy="19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85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2001837"/>
          </a:xfrm>
        </p:spPr>
        <p:txBody>
          <a:bodyPr anchor="ctr">
            <a:normAutofit/>
          </a:bodyPr>
          <a:lstStyle/>
          <a:p>
            <a:r>
              <a:rPr lang="ru-RU" sz="4800" b="1" i="1" dirty="0" smtClean="0"/>
              <a:t>Особое вовлеченность со стороны администрации города</a:t>
            </a:r>
            <a:endParaRPr lang="ru-RU" sz="4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620982"/>
            <a:ext cx="9144000" cy="3636818"/>
          </a:xfrm>
        </p:spPr>
        <p:txBody>
          <a:bodyPr>
            <a:normAutofit/>
          </a:bodyPr>
          <a:lstStyle/>
          <a:p>
            <a:r>
              <a:rPr lang="ru-RU" dirty="0" smtClean="0"/>
              <a:t>На мероприятии присутствовали такие гости как: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Штоян</a:t>
            </a:r>
            <a:r>
              <a:rPr lang="ru-RU" dirty="0" smtClean="0"/>
              <a:t> Артур </a:t>
            </a:r>
            <a:r>
              <a:rPr lang="ru-RU" dirty="0" err="1" smtClean="0"/>
              <a:t>Варужанович</a:t>
            </a:r>
            <a:r>
              <a:rPr lang="ru-RU" dirty="0" smtClean="0"/>
              <a:t> – Директор департамента социальных коммуникаций и молодежной политики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Ермаков </a:t>
            </a:r>
            <a:r>
              <a:rPr lang="ru-RU" dirty="0"/>
              <a:t>А</a:t>
            </a:r>
            <a:r>
              <a:rPr lang="ru-RU" dirty="0" smtClean="0"/>
              <a:t>нтон Петрович – Директор департамента физической культуры и спорта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/>
              <a:t>Барсков</a:t>
            </a:r>
            <a:r>
              <a:rPr lang="ru-RU" dirty="0" smtClean="0"/>
              <a:t> Илья Викторович – Начальник отдела по вопросам межнациональных и межконфессиональных отношений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485" y="4463935"/>
            <a:ext cx="3728258" cy="2485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8507" y="4463934"/>
            <a:ext cx="3728259" cy="24855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075" y="4463934"/>
            <a:ext cx="3591099" cy="24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5473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1975"/>
            <a:ext cx="9144000" cy="1152275"/>
          </a:xfrm>
        </p:spPr>
        <p:txBody>
          <a:bodyPr anchor="ctr">
            <a:normAutofit/>
          </a:bodyPr>
          <a:lstStyle/>
          <a:p>
            <a:r>
              <a:rPr lang="ru-RU" sz="6600" b="1" i="1" dirty="0" smtClean="0"/>
              <a:t>Результат проекта 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505" y="1464366"/>
            <a:ext cx="10468495" cy="323451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0000"/>
                </a:solidFill>
                <a:latin typeface="YADK31a8HoQ 0"/>
              </a:rPr>
              <a:t>Проведены четыре турнира по шахматам, в котором приняли участие и школьники, и студенты, а так же семьи и просто желающие сыграть в шахматы. </a:t>
            </a:r>
            <a:endParaRPr lang="ru-RU" dirty="0" smtClean="0">
              <a:solidFill>
                <a:srgbClr val="000000"/>
              </a:solidFill>
              <a:latin typeface="YADK31a8HoQ 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YADK31a8HoQ 0"/>
              </a:rPr>
              <a:t>В турнирах приняли участие более 245 человек, охват узнаваемости проекта через СМИ и социальные сети более 4000 человек. </a:t>
            </a:r>
          </a:p>
          <a:p>
            <a:r>
              <a:rPr lang="ru-RU" dirty="0" smtClean="0">
                <a:solidFill>
                  <a:srgbClr val="000000"/>
                </a:solidFill>
                <a:latin typeface="YADK31a8HoQ 0"/>
              </a:rPr>
              <a:t>Особенностью </a:t>
            </a:r>
            <a:r>
              <a:rPr lang="ru-RU" dirty="0">
                <a:solidFill>
                  <a:srgbClr val="000000"/>
                </a:solidFill>
                <a:latin typeface="YADK31a8HoQ 0"/>
              </a:rPr>
              <a:t>стало то, что участники проекта - это представители разных стран, они все </a:t>
            </a:r>
            <a:r>
              <a:rPr lang="ru-RU" dirty="0" smtClean="0">
                <a:solidFill>
                  <a:srgbClr val="000000"/>
                </a:solidFill>
                <a:latin typeface="YADK31a8HoQ 0"/>
              </a:rPr>
              <a:t>разных национальностей</a:t>
            </a:r>
            <a:r>
              <a:rPr lang="ru-RU" dirty="0">
                <a:solidFill>
                  <a:srgbClr val="000000"/>
                </a:solidFill>
                <a:latin typeface="YADK31a8HoQ 0"/>
              </a:rPr>
              <a:t>, но играя в шахматы, садясь за один стол, они стали едины. </a:t>
            </a:r>
            <a:endParaRPr lang="ru-RU" dirty="0" smtClean="0">
              <a:solidFill>
                <a:srgbClr val="000000"/>
              </a:solidFill>
              <a:latin typeface="YADK31a8HoQ 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YADK31a8HoQ 0"/>
              </a:rPr>
              <a:t>Все </a:t>
            </a:r>
            <a:r>
              <a:rPr lang="ru-RU" dirty="0">
                <a:solidFill>
                  <a:srgbClr val="000000"/>
                </a:solidFill>
                <a:latin typeface="YADK31a8HoQ 0"/>
              </a:rPr>
              <a:t>мы между собой равны. Люди смогли познакомиться и пообщаться, узнать что-то новое друг о друге, стать ближе и сломать социальные границы, которые раньше казались нерушимыми.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238" y="4754880"/>
            <a:ext cx="2880360" cy="192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6464" y="4738947"/>
            <a:ext cx="2896293" cy="1930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5410" y="4788994"/>
            <a:ext cx="2968336" cy="19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934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23949"/>
            <a:ext cx="9144000" cy="3724102"/>
          </a:xfrm>
        </p:spPr>
        <p:txBody>
          <a:bodyPr anchor="ctr">
            <a:normAutofit/>
          </a:bodyPr>
          <a:lstStyle/>
          <a:p>
            <a:r>
              <a:rPr lang="ru-RU" sz="3600" b="1" i="1" dirty="0" smtClean="0"/>
              <a:t>Сделали следующие выводы: что наша организация совместно с администрацией города будем </a:t>
            </a:r>
            <a:r>
              <a:rPr lang="ru-RU" sz="3600" b="1" i="1" dirty="0" err="1" smtClean="0"/>
              <a:t>популизировать</a:t>
            </a:r>
            <a:r>
              <a:rPr lang="ru-RU" sz="3600" b="1" i="1" dirty="0" smtClean="0"/>
              <a:t> такой спорт как шахматы, и проводить ежегодно именно такие турниры, увидев положительные эмоции от участников </a:t>
            </a:r>
            <a:r>
              <a:rPr lang="ru-RU" sz="6600" b="1" i="1" dirty="0" smtClean="0"/>
              <a:t>! </a:t>
            </a:r>
            <a:endParaRPr lang="ru-RU" sz="6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6592" y="182217"/>
            <a:ext cx="1060174" cy="1060174"/>
          </a:xfrm>
          <a:prstGeom prst="rect">
            <a:avLst/>
          </a:prstGeom>
          <a:blipFill dpi="0" rotWithShape="1">
            <a:blip r:embed="rId4" cstate="print">
              <a:alphaModFix amt="65000"/>
            </a:blip>
            <a:srcRect/>
            <a:tile tx="0" ty="0" sx="100000" sy="100000" flip="none" algn="tl"/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91" y="221974"/>
            <a:ext cx="1020417" cy="102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104" y="3842559"/>
            <a:ext cx="3316778" cy="2211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7577" y="3842559"/>
            <a:ext cx="3429000" cy="228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15665" y="4376826"/>
            <a:ext cx="2887634" cy="19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32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424</Words>
  <Application>Microsoft Office PowerPoint</Application>
  <PresentationFormat>Произвольный</PresentationFormat>
  <Paragraphs>34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Межнациональные шахматы</vt:lpstr>
      <vt:lpstr>Цель проекта</vt:lpstr>
      <vt:lpstr>Кто же присутствовал ?!</vt:lpstr>
      <vt:lpstr>Для чего?</vt:lpstr>
      <vt:lpstr>Задачи которые мы реализовали</vt:lpstr>
      <vt:lpstr>На каждом турнире для каждого участника было организовано чаепитие и вручены грамоты за участие и для победителей ценные призы, подарки и дипломы</vt:lpstr>
      <vt:lpstr>Особое вовлеченность со стороны администрации города</vt:lpstr>
      <vt:lpstr>Результат проекта </vt:lpstr>
      <vt:lpstr>Сделали следующие выводы: что наша организация совместно с администрацией города будем популизировать такой спорт как шахматы, и проводить ежегодно именно такие турниры, увидев положительные эмоции от участников !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Межнациональные шахматы</dc:title>
  <dc:creator>User</dc:creator>
  <cp:lastModifiedBy>kosorotikova</cp:lastModifiedBy>
  <cp:revision>16</cp:revision>
  <dcterms:created xsi:type="dcterms:W3CDTF">2022-12-09T12:12:55Z</dcterms:created>
  <dcterms:modified xsi:type="dcterms:W3CDTF">2022-12-13T08:39:21Z</dcterms:modified>
</cp:coreProperties>
</file>